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E9619-98BB-0544-BAA4-41BB5A2EACE1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E5DA9-236E-7F46-9128-B0DB9AF24F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Español</a:t>
            </a:r>
            <a:r>
              <a:rPr lang="en-US" dirty="0" smtClean="0"/>
              <a:t> </a:t>
            </a:r>
            <a:r>
              <a:rPr lang="en-US" dirty="0" smtClean="0"/>
              <a:t>Proyecto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Jamie Medina &amp; Brittany </a:t>
            </a:r>
            <a:r>
              <a:rPr lang="en-US" dirty="0" smtClean="0"/>
              <a:t>Greve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irls-school-restroom-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771562"/>
            <a:ext cx="8229600" cy="4525963"/>
          </a:xfrm>
        </p:spPr>
      </p:pic>
      <p:sp>
        <p:nvSpPr>
          <p:cNvPr id="5" name="Up Arrow 4"/>
          <p:cNvSpPr/>
          <p:nvPr/>
        </p:nvSpPr>
        <p:spPr>
          <a:xfrm>
            <a:off x="5626164" y="4664983"/>
            <a:ext cx="484632" cy="978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7770" y="5631521"/>
            <a:ext cx="96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smtClean="0"/>
              <a:t>baño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lhan_Colorado_High_School_Gymnasium_by_David_Shankbon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346" r="-18346"/>
          <a:stretch>
            <a:fillRect/>
          </a:stretch>
        </p:blipFill>
        <p:spPr>
          <a:xfrm>
            <a:off x="-448712" y="660856"/>
            <a:ext cx="9937618" cy="5465307"/>
          </a:xfrm>
        </p:spPr>
      </p:pic>
      <p:sp>
        <p:nvSpPr>
          <p:cNvPr id="5" name="Right Arrow 4"/>
          <p:cNvSpPr/>
          <p:nvPr/>
        </p:nvSpPr>
        <p:spPr>
          <a:xfrm>
            <a:off x="4693028" y="1846152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75369" y="1407454"/>
            <a:ext cx="39176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El </a:t>
            </a:r>
            <a:r>
              <a:rPr lang="en-US" sz="5400" dirty="0" smtClean="0">
                <a:solidFill>
                  <a:schemeClr val="bg1"/>
                </a:solidFill>
              </a:rPr>
              <a:t>Gimnasio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nderson-windows-with-blinds-between-the-glas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7010" r="-67010"/>
          <a:stretch>
            <a:fillRect/>
          </a:stretch>
        </p:blipFill>
        <p:spPr>
          <a:xfrm>
            <a:off x="-675469" y="440572"/>
            <a:ext cx="10338164" cy="5685592"/>
          </a:xfrm>
        </p:spPr>
      </p:pic>
      <p:sp>
        <p:nvSpPr>
          <p:cNvPr id="5" name="Right Arrow 4"/>
          <p:cNvSpPr/>
          <p:nvPr/>
        </p:nvSpPr>
        <p:spPr>
          <a:xfrm>
            <a:off x="3906092" y="2469789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5079" y="2585089"/>
            <a:ext cx="1391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persiana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4197684" y="1482210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76092" y="1593334"/>
            <a:ext cx="1352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Ventana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hool cutaway-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4351" r="-14351"/>
          <a:stretch>
            <a:fillRect/>
          </a:stretch>
        </p:blipFill>
        <p:spPr>
          <a:xfrm>
            <a:off x="-289465" y="829310"/>
            <a:ext cx="9631318" cy="5296854"/>
          </a:xfrm>
        </p:spPr>
      </p:pic>
      <p:sp>
        <p:nvSpPr>
          <p:cNvPr id="5" name="Left Arrow 4"/>
          <p:cNvSpPr/>
          <p:nvPr/>
        </p:nvSpPr>
        <p:spPr>
          <a:xfrm>
            <a:off x="5775158" y="3500842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53566" y="3616142"/>
            <a:ext cx="153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smtClean="0">
                <a:solidFill>
                  <a:schemeClr val="bg1"/>
                </a:solidFill>
              </a:rPr>
              <a:t>tercer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piso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300118" y="4975856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57925" y="5091156"/>
            <a:ext cx="182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smtClean="0">
                <a:solidFill>
                  <a:schemeClr val="bg1"/>
                </a:solidFill>
              </a:rPr>
              <a:t>segundo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piso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5479517" y="2297444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57925" y="2297444"/>
            <a:ext cx="1583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smtClean="0">
                <a:solidFill>
                  <a:schemeClr val="bg1"/>
                </a:solidFill>
              </a:rPr>
              <a:t>cuarto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piso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847668" y="4942334"/>
            <a:ext cx="628522" cy="29764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44468" y="4906490"/>
            <a:ext cx="90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smtClean="0">
                <a:solidFill>
                  <a:schemeClr val="bg1"/>
                </a:solidFill>
              </a:rPr>
              <a:t>silla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476190" y="3500842"/>
            <a:ext cx="978408" cy="29410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85740" y="3425618"/>
            <a:ext cx="1390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smtClean="0">
                <a:solidFill>
                  <a:schemeClr val="bg1"/>
                </a:solidFill>
              </a:rPr>
              <a:t>escritorio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5789322" y="742909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14681" y="829310"/>
            <a:ext cx="1570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smtClean="0">
                <a:solidFill>
                  <a:schemeClr val="bg1"/>
                </a:solidFill>
              </a:rPr>
              <a:t>quinto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piso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arth_science_classroo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545" r="-19545"/>
          <a:stretch>
            <a:fillRect/>
          </a:stretch>
        </p:blipFill>
        <p:spPr>
          <a:xfrm>
            <a:off x="-39647" y="440572"/>
            <a:ext cx="9183647" cy="5050652"/>
          </a:xfrm>
        </p:spPr>
      </p:pic>
      <p:sp>
        <p:nvSpPr>
          <p:cNvPr id="5" name="Left Arrow 4"/>
          <p:cNvSpPr/>
          <p:nvPr/>
        </p:nvSpPr>
        <p:spPr>
          <a:xfrm>
            <a:off x="5611128" y="4111558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68124" y="4418664"/>
            <a:ext cx="107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Mesa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3874659" y="2923962"/>
            <a:ext cx="764564" cy="24231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39223" y="2796946"/>
            <a:ext cx="185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smtClean="0">
                <a:solidFill>
                  <a:schemeClr val="bg1"/>
                </a:solidFill>
              </a:rPr>
              <a:t>computadora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4150019" y="949816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22663" y="1134482"/>
            <a:ext cx="1121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Poster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2410323" y="2193780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08348" y="2309080"/>
            <a:ext cx="200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smtClean="0">
                <a:solidFill>
                  <a:schemeClr val="bg1"/>
                </a:solidFill>
              </a:rPr>
              <a:t>Pizarra</a:t>
            </a:r>
            <a:r>
              <a:rPr lang="en-US" dirty="0" smtClean="0">
                <a:solidFill>
                  <a:schemeClr val="bg1"/>
                </a:solidFill>
              </a:rPr>
              <a:t> Blanca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Up Arrow 12"/>
          <p:cNvSpPr/>
          <p:nvPr/>
        </p:nvSpPr>
        <p:spPr>
          <a:xfrm>
            <a:off x="3727037" y="5491224"/>
            <a:ext cx="484632" cy="82371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09772" y="6314939"/>
            <a:ext cx="192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salon de </a:t>
            </a:r>
            <a:r>
              <a:rPr lang="en-US" dirty="0" smtClean="0"/>
              <a:t>clase</a:t>
            </a:r>
            <a:endParaRPr lang="en-US" dirty="0"/>
          </a:p>
        </p:txBody>
      </p:sp>
      <p:sp>
        <p:nvSpPr>
          <p:cNvPr id="15" name="Left Arrow 14"/>
          <p:cNvSpPr/>
          <p:nvPr/>
        </p:nvSpPr>
        <p:spPr>
          <a:xfrm>
            <a:off x="2909772" y="4418664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88180" y="4418664"/>
            <a:ext cx="113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laptop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00910-education-school-hallway-300x20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126" r="-12126"/>
          <a:stretch>
            <a:fillRect/>
          </a:stretch>
        </p:blipFill>
        <p:spPr>
          <a:xfrm>
            <a:off x="0" y="699730"/>
            <a:ext cx="9065840" cy="4985863"/>
          </a:xfrm>
        </p:spPr>
      </p:pic>
      <p:sp>
        <p:nvSpPr>
          <p:cNvPr id="5" name="Left Arrow 4"/>
          <p:cNvSpPr/>
          <p:nvPr/>
        </p:nvSpPr>
        <p:spPr>
          <a:xfrm>
            <a:off x="2708373" y="3252448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86781" y="3352857"/>
            <a:ext cx="106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locker</a:t>
            </a:r>
            <a:endParaRPr lang="en-US" dirty="0"/>
          </a:p>
        </p:txBody>
      </p:sp>
      <p:sp>
        <p:nvSpPr>
          <p:cNvPr id="7" name="Up Arrow 6"/>
          <p:cNvSpPr/>
          <p:nvPr/>
        </p:nvSpPr>
        <p:spPr>
          <a:xfrm>
            <a:off x="4574430" y="5247974"/>
            <a:ext cx="484632" cy="978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46792" y="6333188"/>
            <a:ext cx="131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</a:t>
            </a:r>
            <a:r>
              <a:rPr lang="en-US" dirty="0" smtClean="0"/>
              <a:t> </a:t>
            </a:r>
            <a:r>
              <a:rPr lang="en-US" dirty="0" smtClean="0"/>
              <a:t>corredor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_000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56" r="-10556"/>
          <a:stretch>
            <a:fillRect/>
          </a:stretch>
        </p:blipFill>
        <p:spPr>
          <a:xfrm>
            <a:off x="-463757" y="681847"/>
            <a:ext cx="9607757" cy="5283896"/>
          </a:xfrm>
        </p:spPr>
      </p:pic>
      <p:sp>
        <p:nvSpPr>
          <p:cNvPr id="3" name="Left Arrow 2"/>
          <p:cNvSpPr/>
          <p:nvPr/>
        </p:nvSpPr>
        <p:spPr>
          <a:xfrm>
            <a:off x="5043714" y="2382351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22122" y="2497651"/>
            <a:ext cx="1211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smtClean="0">
                <a:solidFill>
                  <a:schemeClr val="bg1"/>
                </a:solidFill>
              </a:rPr>
              <a:t>estante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Up Arrow 5"/>
          <p:cNvSpPr/>
          <p:nvPr/>
        </p:nvSpPr>
        <p:spPr>
          <a:xfrm>
            <a:off x="6022122" y="5491238"/>
            <a:ext cx="484632" cy="978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1238" y="6488668"/>
            <a:ext cx="148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smtClean="0"/>
              <a:t>biblioteca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ont &amp; Cutawa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271" r="-3271"/>
          <a:stretch>
            <a:fillRect/>
          </a:stretch>
        </p:blipFill>
        <p:spPr>
          <a:xfrm>
            <a:off x="-241905" y="526320"/>
            <a:ext cx="9654419" cy="5309558"/>
          </a:xfrm>
        </p:spPr>
      </p:pic>
      <p:sp>
        <p:nvSpPr>
          <p:cNvPr id="5" name="Right Arrow 4"/>
          <p:cNvSpPr/>
          <p:nvPr/>
        </p:nvSpPr>
        <p:spPr>
          <a:xfrm>
            <a:off x="3169168" y="2243465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26432" y="2058799"/>
            <a:ext cx="1262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 </a:t>
            </a:r>
            <a:r>
              <a:rPr lang="en-US" b="1" dirty="0" smtClean="0">
                <a:solidFill>
                  <a:srgbClr val="FF0000"/>
                </a:solidFill>
              </a:rPr>
              <a:t>oficina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9168" y="5466546"/>
            <a:ext cx="169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Las </a:t>
            </a:r>
            <a:r>
              <a:rPr lang="en-US" b="1" dirty="0" smtClean="0">
                <a:solidFill>
                  <a:srgbClr val="FF0000"/>
                </a:solidFill>
              </a:rPr>
              <a:t>escaleras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Bent-Up Arrow 8"/>
          <p:cNvSpPr/>
          <p:nvPr/>
        </p:nvSpPr>
        <p:spPr>
          <a:xfrm rot="17142712">
            <a:off x="2903254" y="4533815"/>
            <a:ext cx="822960" cy="822960"/>
          </a:xfrm>
          <a:prstGeom prst="bentUp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Bent-Up Arrow 9"/>
          <p:cNvSpPr/>
          <p:nvPr/>
        </p:nvSpPr>
        <p:spPr>
          <a:xfrm>
            <a:off x="3499237" y="4391969"/>
            <a:ext cx="45719" cy="45719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url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1836" r="-11836"/>
          <a:stretch>
            <a:fillRect/>
          </a:stretch>
        </p:blipFill>
        <p:spPr>
          <a:xfrm>
            <a:off x="457200" y="819043"/>
            <a:ext cx="8229600" cy="4525963"/>
          </a:xfrm>
        </p:spPr>
      </p:pic>
      <p:sp>
        <p:nvSpPr>
          <p:cNvPr id="7" name="Up Arrow 6"/>
          <p:cNvSpPr/>
          <p:nvPr/>
        </p:nvSpPr>
        <p:spPr>
          <a:xfrm>
            <a:off x="4486688" y="5345006"/>
            <a:ext cx="484632" cy="978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35645" y="6323414"/>
            <a:ext cx="139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cafeteria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60</Words>
  <Application>Microsoft Macintosh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Español Proyecto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Español Projecto </dc:title>
  <dc:creator>NYCDOE</dc:creator>
  <cp:lastModifiedBy>NYCDOE</cp:lastModifiedBy>
  <cp:revision>2</cp:revision>
  <dcterms:created xsi:type="dcterms:W3CDTF">2013-09-24T18:43:00Z</dcterms:created>
  <dcterms:modified xsi:type="dcterms:W3CDTF">2013-09-24T19:01:12Z</dcterms:modified>
</cp:coreProperties>
</file>